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8"/>
    <p:restoredTop sz="94787"/>
  </p:normalViewPr>
  <p:slideViewPr>
    <p:cSldViewPr snapToGrid="0" snapToObjects="1">
      <p:cViewPr varScale="1">
        <p:scale>
          <a:sx n="106" d="100"/>
          <a:sy n="106" d="100"/>
        </p:scale>
        <p:origin x="208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E74F-92FD-854B-BD6F-E4356FC41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C7950-1516-2149-8A73-2634D7CB6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04B44-1230-4E4D-915D-6D2334DFA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5/30/20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EA30A-ADBF-D448-B471-6671367AB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2F243-6C1B-8840-AE9D-BDD2BA241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5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DAC91-F3FB-0E4C-8C8F-7C755A7D0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240E83-921C-6F49-BA62-755D50BA35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26C55-C283-2547-9132-91E5A7EA0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5/30/20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CE20D-ABD4-D148-A635-58E715FB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89D81-E557-EB40-B684-872B37131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48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8B4FAD-E58F-5642-B15A-925017C6E1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B0081-2153-3645-ABD5-DC4365022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8F17F-7EBA-CA47-91CB-FB3B7AAB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5/30/20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43B82-652F-8245-9D4E-6888E10EB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801D5-AADF-F040-811F-11A6641B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07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D5CE8-A918-8945-9D5F-F2717A43F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1EE39-3C69-7548-A65F-273BD6D05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01A55-2D65-7F47-B9C3-372B6B45F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5/30/20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E23BE-5550-A441-8AE0-8F27BDD6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960B4-308C-554A-AA9C-83728A597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69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23103-6B3F-544B-B846-4F6C31E8D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31456-496E-894E-A229-D310826F6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339C7-06C1-F547-B33B-E3A76169A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5/30/20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CFF1E-3F7C-5B44-A0E3-5615639CE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0632B-1722-8C47-B8EB-51EE240F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66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20DC8-5F07-F848-B67C-2EA7A4FC5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90557-EBE8-1844-BBBF-21D6B3BE1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31E53-35EB-774D-A9A6-737F9813B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075A6-22EF-D547-94DF-2463DFC32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5/30/20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74060-F628-2045-A118-C2FFAC6A9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A66CC-F814-074C-9F84-379B7B878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7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3D7D0-3595-1840-9868-26DC02856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9ACFC-8C68-3845-A72A-C6DF19298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15932C-051A-7D44-91CB-B10A56AE0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29CE1-EE28-0E4C-BF87-7980AF709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A818B-208F-1C45-8ABA-163970DF38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C51F45-7289-AF4E-9F93-EFF0DFB98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5/30/20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2F55B5-539C-3440-8E8B-4B1A3A43F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B32322-02ED-B046-AE56-BAF372EFB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6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A2C2-936A-614C-A650-0EEA692D8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3080C-9F0A-CC43-887C-E54C24F4A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5/30/20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A49A8-549B-F842-84EB-5D224EE3F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3CA3F0-633E-DC4F-9A73-D49C0B73A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49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1C61EB-B0C5-1641-9A2C-665C8E4FD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5/30/20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3A42D-1B82-D849-B406-0EC6D43F7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F0421-FC49-E147-A283-2BAF5B299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4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82D62-6EEE-AA47-B3EB-82ABBC45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7BA00-D429-AD42-AF1B-5256756ED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04BF7-067E-D643-A5C2-34EE38B9F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579AF-98F1-AA46-B3E3-66934EC7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5/30/20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A46EC-0F71-F34A-962F-05C39087A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69E2F5-AE8B-BA49-A4CE-AD318B35C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09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F024-2BDC-864F-B5B2-4C222EB34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FFB5F2-11C5-C44E-9566-1A2B2E543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57B0B-D2E4-C541-9B29-BB713F233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14714-0093-184A-830E-8E67FF8CF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5/30/20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13CF4-545B-C445-A4CC-02E71EB9A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94081-97CE-964A-BDFC-741155B7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42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36E477-D609-7D4F-A84B-372F49189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E884E-DA31-B942-AA8D-451FAD87D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19771-76DD-0B4C-8B3E-D598D5B4A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D547A-C44C-434C-BFA0-EC89402B1C97}" type="datetimeFigureOut">
              <a:rPr lang="en-US" smtClean="0"/>
              <a:t>5/30/20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F73D6-A180-8C4F-B13E-15DF19FCA7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0D926-96D2-CE45-8485-BBBF87D32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4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E66A85-925A-D147-8FCA-C985E848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26" y="317793"/>
            <a:ext cx="1976130" cy="2931943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8B08E3-4907-6147-88D2-EA5540552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738" y="3706689"/>
            <a:ext cx="1976130" cy="2931942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57317C-91EB-8441-BCF7-CDFF1DE5F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0144" y="317793"/>
            <a:ext cx="1976130" cy="2931942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0A3648-3C39-1541-9CB9-2CA5B3BC0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144" y="3706689"/>
            <a:ext cx="2111641" cy="2931942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2CE236-EFC0-2345-A162-915849A43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2650" y="317793"/>
            <a:ext cx="1976130" cy="2931942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8DF447-70F6-394F-8D30-F48DE564C3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9738" y="317793"/>
            <a:ext cx="1976130" cy="2931942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5A87B1-E146-2A49-B235-BC0A8BAC9E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4941" y="3706689"/>
            <a:ext cx="1976130" cy="2931942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57BCA9-D28C-504E-86C4-30A671D206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6825" y="3706689"/>
            <a:ext cx="1976130" cy="2931943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C52F23A-037E-A94D-A12D-3E6FD274A359}"/>
              </a:ext>
            </a:extLst>
          </p:cNvPr>
          <p:cNvSpPr/>
          <p:nvPr/>
        </p:nvSpPr>
        <p:spPr>
          <a:xfrm>
            <a:off x="1045726" y="219368"/>
            <a:ext cx="348916" cy="3489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D74C8C-8940-D34D-A0A7-0E7A76B80D9F}"/>
              </a:ext>
            </a:extLst>
          </p:cNvPr>
          <p:cNvSpPr/>
          <p:nvPr/>
        </p:nvSpPr>
        <p:spPr>
          <a:xfrm>
            <a:off x="3729862" y="219368"/>
            <a:ext cx="348916" cy="3489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C5BF8CE-F4BF-7A47-9A9F-9624B6DE12EC}"/>
              </a:ext>
            </a:extLst>
          </p:cNvPr>
          <p:cNvSpPr/>
          <p:nvPr/>
        </p:nvSpPr>
        <p:spPr>
          <a:xfrm>
            <a:off x="6362774" y="224340"/>
            <a:ext cx="348916" cy="3489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1F99FF-A2DD-F845-BC47-842311BD3CBD}"/>
              </a:ext>
            </a:extLst>
          </p:cNvPr>
          <p:cNvSpPr/>
          <p:nvPr/>
        </p:nvSpPr>
        <p:spPr>
          <a:xfrm>
            <a:off x="9065562" y="219368"/>
            <a:ext cx="348916" cy="3489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5ECDBDD-66DB-D444-8E2F-31C8D5F8861B}"/>
              </a:ext>
            </a:extLst>
          </p:cNvPr>
          <p:cNvSpPr/>
          <p:nvPr/>
        </p:nvSpPr>
        <p:spPr>
          <a:xfrm>
            <a:off x="1045726" y="3651503"/>
            <a:ext cx="348916" cy="3489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571E30C-6D93-B347-B56E-EE18BA6FD0CA}"/>
              </a:ext>
            </a:extLst>
          </p:cNvPr>
          <p:cNvSpPr/>
          <p:nvPr/>
        </p:nvSpPr>
        <p:spPr>
          <a:xfrm>
            <a:off x="3677570" y="3651503"/>
            <a:ext cx="348916" cy="3489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9528AC-B186-364E-A65A-96D4DE3F7C10}"/>
              </a:ext>
            </a:extLst>
          </p:cNvPr>
          <p:cNvSpPr/>
          <p:nvPr/>
        </p:nvSpPr>
        <p:spPr>
          <a:xfrm>
            <a:off x="6310483" y="3651503"/>
            <a:ext cx="348916" cy="3489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541A162-13AC-2442-B98B-FBF25A3F949F}"/>
              </a:ext>
            </a:extLst>
          </p:cNvPr>
          <p:cNvSpPr/>
          <p:nvPr/>
        </p:nvSpPr>
        <p:spPr>
          <a:xfrm>
            <a:off x="9039568" y="3651503"/>
            <a:ext cx="348916" cy="3489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75578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8</Words>
  <Application>Microsoft Macintosh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Pin</dc:creator>
  <cp:lastModifiedBy>Thomas Pin</cp:lastModifiedBy>
  <cp:revision>3</cp:revision>
  <dcterms:created xsi:type="dcterms:W3CDTF">2020-05-30T19:18:27Z</dcterms:created>
  <dcterms:modified xsi:type="dcterms:W3CDTF">2020-05-30T20:45:03Z</dcterms:modified>
</cp:coreProperties>
</file>